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9/30/2020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061" y="1085850"/>
            <a:ext cx="6858002" cy="3514725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Madai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Arredondo’s Hopes and Dreams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 to have good grades.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 paying attention during instruction.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 a teacher and a Youtuber. 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2971801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1CF0D-87D4-45FE-A9E3-56CF6E7631BE}"/>
              </a:ext>
            </a:extLst>
          </p:cNvPr>
          <p:cNvSpPr txBox="1"/>
          <p:nvPr/>
        </p:nvSpPr>
        <p:spPr>
          <a:xfrm>
            <a:off x="4865688" y="10417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Scarleth’s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Hopes and Dreams </a:t>
            </a:r>
          </a:p>
          <a:p>
            <a:pPr algn="ctr" rtl="0" fontAlgn="base"/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 learning the time tables.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 practicing time tables daily.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 a WWE fighter and a Zoo keeper.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2971801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1CF0D-87D4-45FE-A9E3-56CF6E7631BE}"/>
              </a:ext>
            </a:extLst>
          </p:cNvPr>
          <p:cNvSpPr txBox="1"/>
          <p:nvPr/>
        </p:nvSpPr>
        <p:spPr>
          <a:xfrm>
            <a:off x="4865688" y="104173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Kaylinna’s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Hopes and Dreams </a:t>
            </a:r>
          </a:p>
          <a:p>
            <a:pPr algn="ctr" rtl="0" fontAlgn="base"/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 getting good grades.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 by paying attention in class.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 a hard worker.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2971801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1CF0D-87D4-45FE-A9E3-56CF6E7631BE}"/>
              </a:ext>
            </a:extLst>
          </p:cNvPr>
          <p:cNvSpPr txBox="1"/>
          <p:nvPr/>
        </p:nvSpPr>
        <p:spPr>
          <a:xfrm>
            <a:off x="4865688" y="1222711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Barrion’s Hopes and Dreams </a:t>
            </a:r>
          </a:p>
          <a:p>
            <a:pPr algn="ctr" rtl="0" fontAlgn="base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 grade is to be a better reader.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 by reading every day.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 of becoming a successful business owner.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736" y="1119187"/>
            <a:ext cx="6858002" cy="4619625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Randy’s Hopes and Dreams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 have many goals for Third grade.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 is to be able to read and write in cursive.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 working hard and trying to do my best.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 a teacher. 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371601"/>
            <a:ext cx="6858002" cy="5148262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Noah’s Hopes and Dreams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 is to solve multiplication facts successfully.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 watching 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Ms.Lattimore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teach me multiplication facts.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 a rapper.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1" y="942975"/>
            <a:ext cx="6858002" cy="6834188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Daylen’s Hopes and Dreams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 to be able to spell words correctly.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 by practicing my phonics skills every day.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 of becoming a police officer. </a:t>
            </a: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1" y="1571625"/>
            <a:ext cx="6858002" cy="6205537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Brenden’s Hopes and Dreams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 being smart as I can be.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 by listening to my teacher. 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 a writer. </a:t>
            </a: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371601"/>
            <a:ext cx="6858002" cy="5148262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Axel’s Hopes and Dreams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 have many goals for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 to learn math.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 by practicing math skills every day.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 a famous youtuber.</a:t>
            </a: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4881563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Jasely’s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Hopes and Dreams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 is to pass Third grade.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 staying on task. </a:t>
            </a: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 the best teacher. </a:t>
            </a: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2971801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1CF0D-87D4-45FE-A9E3-56CF6E7631BE}"/>
              </a:ext>
            </a:extLst>
          </p:cNvPr>
          <p:cNvSpPr txBox="1"/>
          <p:nvPr/>
        </p:nvSpPr>
        <p:spPr>
          <a:xfrm>
            <a:off x="4238625" y="13084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London’s Hopes and Dreams </a:t>
            </a:r>
          </a:p>
          <a:p>
            <a:pPr algn="ctr" rtl="0" fontAlgn="base"/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 is to get better at math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 achieve this by completing my math work daily.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 of becoming a teacher.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3686" y="1638299"/>
            <a:ext cx="6858002" cy="2971801"/>
          </a:xfrm>
        </p:spPr>
        <p:txBody>
          <a:bodyPr>
            <a:normAutofit fontScale="90000"/>
          </a:bodyPr>
          <a:lstStyle/>
          <a:p>
            <a:pPr algn="ctr" rtl="0" fontAlgn="base"/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1CF0D-87D4-45FE-A9E3-56CF6E7631BE}"/>
              </a:ext>
            </a:extLst>
          </p:cNvPr>
          <p:cNvSpPr txBox="1"/>
          <p:nvPr/>
        </p:nvSpPr>
        <p:spPr>
          <a:xfrm>
            <a:off x="4484687" y="765511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Evelin’s Hopes and Dreams </a:t>
            </a:r>
          </a:p>
          <a:p>
            <a:pPr algn="ctr" rtl="0" fontAlgn="base"/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many goals for Third grade.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hope for Third grade is to be able to spell words correctly.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achieve this by practicing my words every day.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things will help me reach my dreams of becoming a teacher.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CEB2DD3495941B185E3A55938EC12" ma:contentTypeVersion="13" ma:contentTypeDescription="Create a new document." ma:contentTypeScope="" ma:versionID="b3eea24b4a1bc8cd8757d757c7c59bd9">
  <xsd:schema xmlns:xsd="http://www.w3.org/2001/XMLSchema" xmlns:xs="http://www.w3.org/2001/XMLSchema" xmlns:p="http://schemas.microsoft.com/office/2006/metadata/properties" xmlns:ns3="bba166fb-c369-4ebc-9ded-314309446c69" xmlns:ns4="a5e8d81a-f2ae-4924-8c63-4f55d75cced3" targetNamespace="http://schemas.microsoft.com/office/2006/metadata/properties" ma:root="true" ma:fieldsID="6ccd29d0a31e2092039ac802412d087b" ns3:_="" ns4:_="">
    <xsd:import namespace="bba166fb-c369-4ebc-9ded-314309446c69"/>
    <xsd:import namespace="a5e8d81a-f2ae-4924-8c63-4f55d75cce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166fb-c369-4ebc-9ded-314309446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8d81a-f2ae-4924-8c63-4f55d75cc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F4E4E1-48C1-45D2-8879-22DC2DC8F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166fb-c369-4ebc-9ded-314309446c69"/>
    <ds:schemaRef ds:uri="a5e8d81a-f2ae-4924-8c63-4f55d75cc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3E6F5E-CB55-487A-BDAA-BA3B1EEF8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9CDB7-C631-4AD4-9C95-B58E952288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31</TotalTime>
  <Words>710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Segoe UI</vt:lpstr>
      <vt:lpstr>Nature Illustration 16x9</vt:lpstr>
      <vt:lpstr>Madai Arredondo’s Hopes and Dreams   I have many goals for Third grade.  My hope for Third grade is to have good grades.  I can achieve this by paying attention during instruction.  These things will help me reach my dreams of becoming a teacher and a Youtuber.  </vt:lpstr>
      <vt:lpstr>    Randy’s Hopes and Dreams   I have many goals for Third grade.  My hope for Third grade is to be able to read and write in cursive.  I can achieve this by working hard and trying to do my best.  These things will help me reach my dreams of becoming a teacher.   </vt:lpstr>
      <vt:lpstr>   Noah’s Hopes and Dreams   I have many goals for Third grade.  My hope for Third grade is to solve multiplication facts successfully.  I can achieve this by watching Ms.Lattimore teach me multiplication facts.  These things will help me reach my dreams of becoming a rapper.    </vt:lpstr>
      <vt:lpstr>Daylen’s Hopes and Dreams  I have many goals for Third grade.  My hope for Third grade is to be able to spell words correctly.  I can achieve this by practicing my phonics skills every day.  These things will help me reach my dreams of becoming a police officer.        </vt:lpstr>
      <vt:lpstr>Brenden’s Hopes and Dreams   I have many goals for Third grade.  My hope for Third grade is being smart as I can be.  I can achieve this by listening to my teacher.  These things will help me reach my dreams of becoming a writer.         </vt:lpstr>
      <vt:lpstr>   Axel’s Hopes and Dreams   I have many goals for Third grade.  My hope for Third grade is to learn math.  I can achieve this by practicing math skills every day.  These things will help me reach my dreams of becoming a famous youtuber.    </vt:lpstr>
      <vt:lpstr>   Jasely’s Hopes and Dreams   I have many goals for Third grade.  My hope for Third grade is to pass Third grade.  I can achieve this by staying on task.  These things will help me reach my dreams of becoming the best teacher.      </vt:lpstr>
      <vt:lpstr>        </vt:lpstr>
      <vt:lpstr>        </vt:lpstr>
      <vt:lpstr>        </vt:lpstr>
      <vt:lpstr>       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Madai Arredondo’s Hopes and Dreams   I have many goals for Third grade.  My hope for Third grade is to have good grades.  I can achieve this by paying attention during instruction.  These things will help me reach my dreams of becoming a teacher and a Youtuber.  </dc:title>
  <dc:creator>Marilyn Lewis</dc:creator>
  <cp:lastModifiedBy>KAYLA  CREEDON</cp:lastModifiedBy>
  <cp:revision>2</cp:revision>
  <dcterms:created xsi:type="dcterms:W3CDTF">2020-09-24T11:16:36Z</dcterms:created>
  <dcterms:modified xsi:type="dcterms:W3CDTF">2020-09-30T14:21:56Z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0x01010078FCEB2DD3495941B185E3A55938EC12</vt:lpwstr>
  </property>
</Properties>
</file>